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70" r:id="rId14"/>
    <p:sldId id="271" r:id="rId15"/>
    <p:sldId id="274" r:id="rId16"/>
    <p:sldId id="273" r:id="rId17"/>
    <p:sldId id="272" r:id="rId18"/>
    <p:sldId id="275" r:id="rId19"/>
    <p:sldId id="276" r:id="rId20"/>
    <p:sldId id="277" r:id="rId21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PMingLiU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PMingLiU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PMingLiU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PMingLiU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PMingLiU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PMingLiU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PMingLiU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PMingLiU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PMingLiU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660"/>
  </p:normalViewPr>
  <p:slideViewPr>
    <p:cSldViewPr>
      <p:cViewPr varScale="1">
        <p:scale>
          <a:sx n="109" d="100"/>
          <a:sy n="109" d="100"/>
        </p:scale>
        <p:origin x="169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253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E970EFC-92C3-4FCD-A6F7-0B1DAF2FA2D2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PMingLiU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PMingLiU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PMingLiU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PMingLiU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PMingLiU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BF874CA-AA15-4E2A-B62E-58DFD9D8F4C5}" type="slidenum">
              <a:rPr lang="zh-CN" altLang="en-US"/>
              <a:pPr eaLnBrk="1" hangingPunct="1">
                <a:spcBef>
                  <a:spcPct val="0"/>
                </a:spcBef>
              </a:pPr>
              <a:t>1</a:t>
            </a:fld>
            <a:endParaRPr lang="en-US" altLang="zh-CN"/>
          </a:p>
        </p:txBody>
      </p:sp>
      <p:sp>
        <p:nvSpPr>
          <p:cNvPr id="235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1B651261-44A5-4A97-BECB-DE8BD11C5F53}" type="slidenum">
              <a:rPr lang="zh-CN" altLang="en-US"/>
              <a:pPr eaLnBrk="1" hangingPunct="1">
                <a:spcBef>
                  <a:spcPct val="0"/>
                </a:spcBef>
              </a:pPr>
              <a:t>10</a:t>
            </a:fld>
            <a:endParaRPr lang="en-US" altLang="zh-CN"/>
          </a:p>
        </p:txBody>
      </p:sp>
      <p:sp>
        <p:nvSpPr>
          <p:cNvPr id="327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302EDD50-14B5-434C-9177-918073FFD359}" type="slidenum">
              <a:rPr lang="zh-CN" altLang="en-US"/>
              <a:pPr eaLnBrk="1" hangingPunct="1">
                <a:spcBef>
                  <a:spcPct val="0"/>
                </a:spcBef>
              </a:pPr>
              <a:t>11</a:t>
            </a:fld>
            <a:endParaRPr lang="en-US" altLang="zh-CN"/>
          </a:p>
        </p:txBody>
      </p:sp>
      <p:sp>
        <p:nvSpPr>
          <p:cNvPr id="337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699AB9E7-FE8C-474A-ACA3-872DBFACCBFE}" type="slidenum">
              <a:rPr lang="zh-CN" altLang="en-US"/>
              <a:pPr eaLnBrk="1" hangingPunct="1">
                <a:spcBef>
                  <a:spcPct val="0"/>
                </a:spcBef>
              </a:pPr>
              <a:t>12</a:t>
            </a:fld>
            <a:endParaRPr lang="en-US" altLang="zh-CN"/>
          </a:p>
        </p:txBody>
      </p:sp>
      <p:sp>
        <p:nvSpPr>
          <p:cNvPr id="348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3569899A-1BB2-4CFC-8402-EEB3E9C59D00}" type="slidenum">
              <a:rPr lang="zh-CN" altLang="en-US"/>
              <a:pPr eaLnBrk="1" hangingPunct="1">
                <a:spcBef>
                  <a:spcPct val="0"/>
                </a:spcBef>
              </a:pPr>
              <a:t>13</a:t>
            </a:fld>
            <a:endParaRPr lang="en-US" altLang="zh-CN"/>
          </a:p>
        </p:txBody>
      </p:sp>
      <p:sp>
        <p:nvSpPr>
          <p:cNvPr id="358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5C5EED71-BBAC-4E0E-BFA8-B209D22E1D23}" type="slidenum">
              <a:rPr lang="zh-CN" altLang="en-US"/>
              <a:pPr eaLnBrk="1" hangingPunct="1">
                <a:spcBef>
                  <a:spcPct val="0"/>
                </a:spcBef>
              </a:pPr>
              <a:t>14</a:t>
            </a:fld>
            <a:endParaRPr lang="en-US" altLang="zh-CN"/>
          </a:p>
        </p:txBody>
      </p:sp>
      <p:sp>
        <p:nvSpPr>
          <p:cNvPr id="368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FA7E3CC-F114-4219-B800-8B7B0CD6C83D}" type="slidenum">
              <a:rPr lang="zh-CN" altLang="en-US"/>
              <a:pPr eaLnBrk="1" hangingPunct="1">
                <a:spcBef>
                  <a:spcPct val="0"/>
                </a:spcBef>
              </a:pPr>
              <a:t>15</a:t>
            </a:fld>
            <a:endParaRPr lang="en-US" altLang="zh-CN"/>
          </a:p>
        </p:txBody>
      </p:sp>
      <p:sp>
        <p:nvSpPr>
          <p:cNvPr id="378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7BF091E-352E-466B-94AD-2A724F9A261F}" type="slidenum">
              <a:rPr lang="zh-CN" altLang="en-US"/>
              <a:pPr eaLnBrk="1" hangingPunct="1">
                <a:spcBef>
                  <a:spcPct val="0"/>
                </a:spcBef>
              </a:pPr>
              <a:t>16</a:t>
            </a:fld>
            <a:endParaRPr lang="en-US" altLang="zh-CN"/>
          </a:p>
        </p:txBody>
      </p:sp>
      <p:sp>
        <p:nvSpPr>
          <p:cNvPr id="389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2F3244CD-469A-46C6-9593-D7209547CC85}" type="slidenum">
              <a:rPr lang="zh-CN" altLang="en-US"/>
              <a:pPr eaLnBrk="1" hangingPunct="1">
                <a:spcBef>
                  <a:spcPct val="0"/>
                </a:spcBef>
              </a:pPr>
              <a:t>17</a:t>
            </a:fld>
            <a:endParaRPr lang="en-US" altLang="zh-CN"/>
          </a:p>
        </p:txBody>
      </p:sp>
      <p:sp>
        <p:nvSpPr>
          <p:cNvPr id="399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1893F32A-9884-43C0-B3CA-9432AED83667}" type="slidenum">
              <a:rPr lang="zh-CN" altLang="en-US"/>
              <a:pPr eaLnBrk="1" hangingPunct="1">
                <a:spcBef>
                  <a:spcPct val="0"/>
                </a:spcBef>
              </a:pPr>
              <a:t>18</a:t>
            </a:fld>
            <a:endParaRPr lang="en-US" altLang="zh-CN"/>
          </a:p>
        </p:txBody>
      </p:sp>
      <p:sp>
        <p:nvSpPr>
          <p:cNvPr id="409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2D8B90C5-0D5C-4541-BEE6-3ECF5E0F83C1}" type="slidenum">
              <a:rPr lang="zh-CN" altLang="en-US"/>
              <a:pPr eaLnBrk="1" hangingPunct="1">
                <a:spcBef>
                  <a:spcPct val="0"/>
                </a:spcBef>
              </a:pPr>
              <a:t>19</a:t>
            </a:fld>
            <a:endParaRPr lang="en-US" altLang="zh-CN"/>
          </a:p>
        </p:txBody>
      </p:sp>
      <p:sp>
        <p:nvSpPr>
          <p:cNvPr id="419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57B446A4-3F5F-4969-B246-9C2690B16E06}" type="slidenum">
              <a:rPr lang="zh-CN" altLang="en-US"/>
              <a:pPr eaLnBrk="1" hangingPunct="1">
                <a:spcBef>
                  <a:spcPct val="0"/>
                </a:spcBef>
              </a:pPr>
              <a:t>2</a:t>
            </a:fld>
            <a:endParaRPr lang="en-US" altLang="zh-CN"/>
          </a:p>
        </p:txBody>
      </p:sp>
      <p:sp>
        <p:nvSpPr>
          <p:cNvPr id="245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7B96A3AA-45DD-4B73-8AC9-7AF9D3443A1A}" type="slidenum">
              <a:rPr lang="zh-CN" altLang="en-US"/>
              <a:pPr eaLnBrk="1" hangingPunct="1">
                <a:spcBef>
                  <a:spcPct val="0"/>
                </a:spcBef>
              </a:pPr>
              <a:t>20</a:t>
            </a:fld>
            <a:endParaRPr lang="en-US" altLang="zh-CN"/>
          </a:p>
        </p:txBody>
      </p:sp>
      <p:sp>
        <p:nvSpPr>
          <p:cNvPr id="430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CF9F6134-C972-4E7F-ABA9-43207732085D}" type="slidenum">
              <a:rPr lang="zh-CN" altLang="en-US"/>
              <a:pPr eaLnBrk="1" hangingPunct="1">
                <a:spcBef>
                  <a:spcPct val="0"/>
                </a:spcBef>
              </a:pPr>
              <a:t>3</a:t>
            </a:fld>
            <a:endParaRPr lang="en-US" altLang="zh-CN"/>
          </a:p>
        </p:txBody>
      </p:sp>
      <p:sp>
        <p:nvSpPr>
          <p:cNvPr id="256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9E2BB8B8-DC5B-45DA-8A8E-D4FD93619EDF}" type="slidenum">
              <a:rPr lang="zh-CN" altLang="en-US"/>
              <a:pPr eaLnBrk="1" hangingPunct="1">
                <a:spcBef>
                  <a:spcPct val="0"/>
                </a:spcBef>
              </a:pPr>
              <a:t>4</a:t>
            </a:fld>
            <a:endParaRPr lang="en-US" altLang="zh-CN"/>
          </a:p>
        </p:txBody>
      </p:sp>
      <p:sp>
        <p:nvSpPr>
          <p:cNvPr id="266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A000552-016F-483C-97DA-5C69D009A59D}" type="slidenum">
              <a:rPr lang="zh-CN" altLang="en-US"/>
              <a:pPr eaLnBrk="1" hangingPunct="1">
                <a:spcBef>
                  <a:spcPct val="0"/>
                </a:spcBef>
              </a:pPr>
              <a:t>5</a:t>
            </a:fld>
            <a:endParaRPr lang="en-US" altLang="zh-CN"/>
          </a:p>
        </p:txBody>
      </p:sp>
      <p:sp>
        <p:nvSpPr>
          <p:cNvPr id="276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6C7029A8-D977-4F54-86CD-3DA0EEA3250C}" type="slidenum">
              <a:rPr lang="zh-CN" altLang="en-US"/>
              <a:pPr eaLnBrk="1" hangingPunct="1">
                <a:spcBef>
                  <a:spcPct val="0"/>
                </a:spcBef>
              </a:pPr>
              <a:t>6</a:t>
            </a:fld>
            <a:endParaRPr lang="en-US" altLang="zh-CN"/>
          </a:p>
        </p:txBody>
      </p:sp>
      <p:sp>
        <p:nvSpPr>
          <p:cNvPr id="286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2D1F203-DBEB-40EB-B21E-B3E1FAE36804}" type="slidenum">
              <a:rPr lang="zh-CN" altLang="en-US"/>
              <a:pPr eaLnBrk="1" hangingPunct="1">
                <a:spcBef>
                  <a:spcPct val="0"/>
                </a:spcBef>
              </a:pPr>
              <a:t>7</a:t>
            </a:fld>
            <a:endParaRPr lang="en-US" altLang="zh-CN"/>
          </a:p>
        </p:txBody>
      </p:sp>
      <p:sp>
        <p:nvSpPr>
          <p:cNvPr id="296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07A78F1-C806-4230-AC0B-ED135DA01189}" type="slidenum">
              <a:rPr lang="zh-CN" altLang="en-US"/>
              <a:pPr eaLnBrk="1" hangingPunct="1">
                <a:spcBef>
                  <a:spcPct val="0"/>
                </a:spcBef>
              </a:pPr>
              <a:t>8</a:t>
            </a:fld>
            <a:endParaRPr lang="en-US" altLang="zh-CN"/>
          </a:p>
        </p:txBody>
      </p:sp>
      <p:sp>
        <p:nvSpPr>
          <p:cNvPr id="307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7A33828-34CE-433B-A48A-EF2E0A479193}" type="slidenum">
              <a:rPr lang="zh-CN" altLang="en-US"/>
              <a:pPr eaLnBrk="1" hangingPunct="1">
                <a:spcBef>
                  <a:spcPct val="0"/>
                </a:spcBef>
              </a:pPr>
              <a:t>9</a:t>
            </a:fld>
            <a:endParaRPr lang="en-US" altLang="zh-CN"/>
          </a:p>
        </p:txBody>
      </p:sp>
      <p:sp>
        <p:nvSpPr>
          <p:cNvPr id="317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C35067-E29D-4022-BC2C-8B07BD1F428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47492683"/>
      </p:ext>
    </p:extLst>
  </p:cSld>
  <p:clrMapOvr>
    <a:masterClrMapping/>
  </p:clrMapOvr>
  <p:transition spd="slow" advClick="0" advTm="2000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58A51D-63ED-49B2-A772-3239364738E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18349689"/>
      </p:ext>
    </p:extLst>
  </p:cSld>
  <p:clrMapOvr>
    <a:masterClrMapping/>
  </p:clrMapOvr>
  <p:transition spd="slow" advClick="0" advTm="2000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E96396-978C-43AE-993B-DEBBCEF0136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96874161"/>
      </p:ext>
    </p:extLst>
  </p:cSld>
  <p:clrMapOvr>
    <a:masterClrMapping/>
  </p:clrMapOvr>
  <p:transition spd="slow" advClick="0" advTm="2000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2F8A84-E6D4-463F-A72F-8F84CFDCA5D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19030873"/>
      </p:ext>
    </p:extLst>
  </p:cSld>
  <p:clrMapOvr>
    <a:masterClrMapping/>
  </p:clrMapOvr>
  <p:transition spd="slow" advClick="0" advTm="2000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2BFACA-7E56-44B1-86C5-0C948CFF65A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42216484"/>
      </p:ext>
    </p:extLst>
  </p:cSld>
  <p:clrMapOvr>
    <a:masterClrMapping/>
  </p:clrMapOvr>
  <p:transition spd="slow" advClick="0" advTm="2000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566F99-6EEE-49B6-B20A-99C86A531A5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09488587"/>
      </p:ext>
    </p:extLst>
  </p:cSld>
  <p:clrMapOvr>
    <a:masterClrMapping/>
  </p:clrMapOvr>
  <p:transition spd="slow" advClick="0" advTm="2000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7450AF-9124-405A-84EB-0324AFED269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83396573"/>
      </p:ext>
    </p:extLst>
  </p:cSld>
  <p:clrMapOvr>
    <a:masterClrMapping/>
  </p:clrMapOvr>
  <p:transition spd="slow" advClick="0" advTm="2000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3352BC-E0DF-42AB-A5DA-F38557C9C96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47930457"/>
      </p:ext>
    </p:extLst>
  </p:cSld>
  <p:clrMapOvr>
    <a:masterClrMapping/>
  </p:clrMapOvr>
  <p:transition spd="slow" advClick="0" advTm="2000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BBD38E-3E80-4383-B6DD-69397435140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49651329"/>
      </p:ext>
    </p:extLst>
  </p:cSld>
  <p:clrMapOvr>
    <a:masterClrMapping/>
  </p:clrMapOvr>
  <p:transition spd="slow" advClick="0" advTm="2000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320398-F183-4AFD-9486-B0052D956BB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55137823"/>
      </p:ext>
    </p:extLst>
  </p:cSld>
  <p:clrMapOvr>
    <a:masterClrMapping/>
  </p:clrMapOvr>
  <p:transition spd="slow" advClick="0" advTm="2000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75BF54-259B-4F4A-99D0-222235F33A7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60606280"/>
      </p:ext>
    </p:extLst>
  </p:cSld>
  <p:clrMapOvr>
    <a:masterClrMapping/>
  </p:clrMapOvr>
  <p:transition spd="slow" advClick="0" advTm="2000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2DA9D08-5BFD-4438-ADF1-B0C19F38052E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2000">
    <p:wheel spokes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PMingLiU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PMingLiU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PMingLiU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PMingLiU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PMingLiU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PMingLiU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PMingLiU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PMingLiU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G:\&#1084;&#1091;&#1079;&#1099;&#1082;&#1072;%20&#1082;%20&#1074;&#1080;&#1079;&#1080;&#1090;&#1082;&#1077;.mp3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0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14.pn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0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VDubrovskaya\Desktop\&#1084;&#1091;&#1079;&#1099;&#1082;&#1072;%20&#1082;%20&#1074;&#1080;&#1079;&#1080;&#1090;&#1082;&#1077;.mp3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pic>
        <p:nvPicPr>
          <p:cNvPr id="4" name="Picture 2" descr="C:\Users\Irina\Desktop\XXL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1628800"/>
            <a:ext cx="8526264" cy="3672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Прямоугольник 1"/>
          <p:cNvSpPr>
            <a:spLocks noChangeArrowheads="1"/>
          </p:cNvSpPr>
          <p:nvPr/>
        </p:nvSpPr>
        <p:spPr bwMode="auto">
          <a:xfrm>
            <a:off x="1187450" y="417513"/>
            <a:ext cx="705643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>
                <a:solidFill>
                  <a:srgbClr val="FF0000"/>
                </a:solidFill>
              </a:rPr>
              <a:t>Муниципальное бюджетное дошкольное образовательное учреждение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>
                <a:solidFill>
                  <a:srgbClr val="FF0000"/>
                </a:solidFill>
              </a:rPr>
              <a:t> «Детский сад № 10 комбинированного вида»</a:t>
            </a:r>
            <a:endParaRPr lang="ru-RU" altLang="ru-RU" sz="1800"/>
          </a:p>
        </p:txBody>
      </p:sp>
      <p:pic>
        <p:nvPicPr>
          <p:cNvPr id="2" name="музыка к визитке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150" y="8842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2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zh-CN" sz="2800" b="1" i="1" smtClean="0">
                <a:solidFill>
                  <a:srgbClr val="FF0000"/>
                </a:solidFill>
              </a:rPr>
              <a:t>УГОЛОК ПРИРОДЫ</a:t>
            </a:r>
            <a:endParaRPr lang="zh-CN" altLang="en-US" sz="2800" b="1" i="1" smtClean="0">
              <a:solidFill>
                <a:srgbClr val="FF0000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300" y="4098925"/>
            <a:ext cx="1158875" cy="154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2263" y="1700213"/>
            <a:ext cx="4567237" cy="352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1700213"/>
            <a:ext cx="3267075" cy="2449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2000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zh-CN" sz="2800" b="1" i="1" smtClean="0">
                <a:solidFill>
                  <a:srgbClr val="FF0000"/>
                </a:solidFill>
              </a:rPr>
              <a:t>УГОЛОК ПДД</a:t>
            </a:r>
            <a:endParaRPr lang="zh-CN" altLang="en-US" sz="2800" b="1" i="1" smtClean="0">
              <a:solidFill>
                <a:srgbClr val="FF0000"/>
              </a:solidFill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pic>
        <p:nvPicPr>
          <p:cNvPr id="1229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238" y="2852738"/>
            <a:ext cx="1223962" cy="163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050" y="1916113"/>
            <a:ext cx="5834063" cy="424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2000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zh-CN" sz="2800" b="1" i="1" smtClean="0">
                <a:solidFill>
                  <a:srgbClr val="FF0000"/>
                </a:solidFill>
              </a:rPr>
              <a:t>УГОЛОК </a:t>
            </a:r>
            <a:br>
              <a:rPr lang="ru-RU" altLang="zh-CN" sz="2800" b="1" i="1" smtClean="0">
                <a:solidFill>
                  <a:srgbClr val="FF0000"/>
                </a:solidFill>
              </a:rPr>
            </a:br>
            <a:r>
              <a:rPr lang="ru-RU" altLang="zh-CN" sz="2800" b="1" i="1" smtClean="0">
                <a:solidFill>
                  <a:srgbClr val="FF0000"/>
                </a:solidFill>
              </a:rPr>
              <a:t>ДЕКОРАТИВНО – ПРИКЛАДНОГО </a:t>
            </a:r>
            <a:br>
              <a:rPr lang="ru-RU" altLang="zh-CN" sz="2800" b="1" i="1" smtClean="0">
                <a:solidFill>
                  <a:srgbClr val="FF0000"/>
                </a:solidFill>
              </a:rPr>
            </a:br>
            <a:r>
              <a:rPr lang="ru-RU" altLang="zh-CN" sz="2800" b="1" i="1" smtClean="0">
                <a:solidFill>
                  <a:srgbClr val="FF0000"/>
                </a:solidFill>
              </a:rPr>
              <a:t>ТВОРЧЕСТВА</a:t>
            </a:r>
            <a:endParaRPr lang="zh-CN" altLang="en-US" sz="2800" b="1" i="1" smtClean="0">
              <a:solidFill>
                <a:srgbClr val="FF0000"/>
              </a:solidFill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3141663"/>
            <a:ext cx="1223962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8538" y="1628775"/>
            <a:ext cx="5040312" cy="388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2000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zh-CN" sz="2800" b="1" i="1" smtClean="0">
                <a:solidFill>
                  <a:srgbClr val="FF0000"/>
                </a:solidFill>
              </a:rPr>
              <a:t>УГОЛОК </a:t>
            </a:r>
            <a:br>
              <a:rPr lang="ru-RU" altLang="zh-CN" sz="2800" b="1" i="1" smtClean="0">
                <a:solidFill>
                  <a:srgbClr val="FF0000"/>
                </a:solidFill>
              </a:rPr>
            </a:br>
            <a:r>
              <a:rPr lang="ru-RU" altLang="zh-CN" sz="2800" b="1" i="1" smtClean="0">
                <a:solidFill>
                  <a:srgbClr val="FF0000"/>
                </a:solidFill>
              </a:rPr>
              <a:t>ПОЗНАВАТЕЛЬНО – ИССЛЕДОВАТЕЛЬСКОЙ ДЕЯТЕЛЬНОСТИ</a:t>
            </a:r>
            <a:endParaRPr lang="zh-CN" altLang="en-US" sz="2800" b="1" i="1" smtClean="0">
              <a:solidFill>
                <a:srgbClr val="FF0000"/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3187700"/>
            <a:ext cx="1223962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8450" y="1844675"/>
            <a:ext cx="3384550" cy="412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2000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zh-CN" sz="2800" b="1" i="1" smtClean="0">
                <a:solidFill>
                  <a:srgbClr val="FF0000"/>
                </a:solidFill>
              </a:rPr>
              <a:t>УГОЛОК </a:t>
            </a:r>
            <a:br>
              <a:rPr lang="ru-RU" altLang="zh-CN" sz="2800" b="1" i="1" smtClean="0">
                <a:solidFill>
                  <a:srgbClr val="FF0000"/>
                </a:solidFill>
              </a:rPr>
            </a:br>
            <a:r>
              <a:rPr lang="ru-RU" altLang="zh-CN" sz="2800" b="1" i="1" smtClean="0">
                <a:solidFill>
                  <a:srgbClr val="FF0000"/>
                </a:solidFill>
              </a:rPr>
              <a:t>СЕНСОРНОГО РАЗВИТИЯ и РАЗВИТИЯ МЕЛКОЙ МОТОРИКИ</a:t>
            </a:r>
            <a:endParaRPr lang="zh-CN" altLang="en-US" sz="2800" b="1" i="1" smtClean="0">
              <a:solidFill>
                <a:srgbClr val="FF0000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2565400"/>
            <a:ext cx="1223962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6900" y="2201863"/>
            <a:ext cx="38481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4292600"/>
            <a:ext cx="3960812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2000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zh-CN" sz="2800" b="1" i="1" smtClean="0">
                <a:solidFill>
                  <a:srgbClr val="FF0000"/>
                </a:solidFill>
              </a:rPr>
              <a:t>УГОЛОК </a:t>
            </a:r>
            <a:br>
              <a:rPr lang="ru-RU" altLang="zh-CN" sz="2800" b="1" i="1" smtClean="0">
                <a:solidFill>
                  <a:srgbClr val="FF0000"/>
                </a:solidFill>
              </a:rPr>
            </a:br>
            <a:r>
              <a:rPr lang="ru-RU" altLang="zh-CN" sz="2800" b="1" i="1" smtClean="0">
                <a:solidFill>
                  <a:srgbClr val="FF0000"/>
                </a:solidFill>
              </a:rPr>
              <a:t>ТЕАТРАЛИЗОВАННОЙ ДЕЯТЕЛЬНОСТИ</a:t>
            </a:r>
            <a:endParaRPr lang="zh-CN" altLang="en-US" sz="2800" b="1" i="1" smtClean="0">
              <a:solidFill>
                <a:srgbClr val="FF0000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3213100"/>
            <a:ext cx="1223963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150" y="1916113"/>
            <a:ext cx="6705600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2000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zh-CN" sz="2800" b="1" i="1" smtClean="0">
                <a:solidFill>
                  <a:srgbClr val="FF0000"/>
                </a:solidFill>
              </a:rPr>
              <a:t>ИГРОВЫЕ ЗОНЫ</a:t>
            </a:r>
            <a:endParaRPr lang="zh-CN" altLang="en-US" sz="2800" b="1" i="1" smtClean="0">
              <a:solidFill>
                <a:srgbClr val="FF0000"/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ru-RU" altLang="zh-CN" sz="2000" dirty="0">
                <a:solidFill>
                  <a:srgbClr val="002060"/>
                </a:solidFill>
              </a:rPr>
              <a:t> </a:t>
            </a:r>
            <a:r>
              <a:rPr lang="ru-RU" altLang="zh-CN" sz="2000" dirty="0" smtClean="0">
                <a:solidFill>
                  <a:srgbClr val="002060"/>
                </a:solidFill>
              </a:rPr>
              <a:t>                             Кухня</a:t>
            </a:r>
          </a:p>
          <a:p>
            <a:pPr eaLnBrk="1" hangingPunct="1">
              <a:defRPr/>
            </a:pPr>
            <a:endParaRPr lang="ru-RU" altLang="zh-CN" dirty="0"/>
          </a:p>
          <a:p>
            <a:pPr marL="0" indent="0" eaLnBrk="1" hangingPunct="1">
              <a:buFontTx/>
              <a:buNone/>
              <a:defRPr/>
            </a:pPr>
            <a:r>
              <a:rPr lang="ru-RU" altLang="zh-CN" dirty="0"/>
              <a:t> </a:t>
            </a:r>
            <a:r>
              <a:rPr lang="ru-RU" altLang="zh-CN" dirty="0" smtClean="0"/>
              <a:t>                                                     </a:t>
            </a:r>
          </a:p>
          <a:p>
            <a:pPr marL="0" indent="0" eaLnBrk="1" hangingPunct="1">
              <a:buFontTx/>
              <a:buNone/>
              <a:defRPr/>
            </a:pPr>
            <a:r>
              <a:rPr lang="ru-RU" altLang="zh-CN" dirty="0"/>
              <a:t> </a:t>
            </a:r>
            <a:r>
              <a:rPr lang="ru-RU" altLang="zh-CN" dirty="0" smtClean="0"/>
              <a:t>                                                     </a:t>
            </a:r>
            <a:r>
              <a:rPr lang="ru-RU" altLang="zh-CN" sz="2000" dirty="0" smtClean="0">
                <a:solidFill>
                  <a:srgbClr val="002060"/>
                </a:solidFill>
              </a:rPr>
              <a:t>МАГАЗИН</a:t>
            </a:r>
            <a:r>
              <a:rPr lang="ru-RU" altLang="zh-CN" dirty="0" smtClean="0"/>
              <a:t>             </a:t>
            </a:r>
            <a:endParaRPr lang="zh-CN" altLang="en-US" dirty="0" smtClean="0"/>
          </a:p>
        </p:txBody>
      </p:sp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8588" y="3427413"/>
            <a:ext cx="1387476" cy="184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8400" y="1700213"/>
            <a:ext cx="2592388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1925" y="4217988"/>
            <a:ext cx="2276475" cy="222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4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3050" y="4189413"/>
            <a:ext cx="3311525" cy="205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2000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zh-CN" sz="2800" b="1" i="1" smtClean="0">
                <a:solidFill>
                  <a:srgbClr val="FF0000"/>
                </a:solidFill>
              </a:rPr>
              <a:t>МЫ ИГРАЕМ и УЧАВСТВУЕМ </a:t>
            </a:r>
            <a:br>
              <a:rPr lang="ru-RU" altLang="zh-CN" sz="2800" b="1" i="1" smtClean="0">
                <a:solidFill>
                  <a:srgbClr val="FF0000"/>
                </a:solidFill>
              </a:rPr>
            </a:br>
            <a:r>
              <a:rPr lang="ru-RU" altLang="zh-CN" sz="2800" b="1" i="1" smtClean="0">
                <a:solidFill>
                  <a:srgbClr val="FF0000"/>
                </a:solidFill>
              </a:rPr>
              <a:t>В КОНКУРСАХ</a:t>
            </a:r>
            <a:endParaRPr lang="zh-CN" altLang="en-US" sz="2800" b="1" i="1" smtClean="0">
              <a:solidFill>
                <a:srgbClr val="FF0000"/>
              </a:solidFill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3213100"/>
            <a:ext cx="1223962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738" y="1808163"/>
            <a:ext cx="191452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500" y="1673225"/>
            <a:ext cx="2014538" cy="223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4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3887788"/>
            <a:ext cx="1997075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0" name="Picture 5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5463" y="3852863"/>
            <a:ext cx="1925637" cy="224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1" name="Picture 6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1788" y="1673225"/>
            <a:ext cx="1430337" cy="211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2" name="Picture 7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3613" y="3938588"/>
            <a:ext cx="1501775" cy="200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2000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zh-CN" sz="2800" b="1" i="1" smtClean="0">
                <a:solidFill>
                  <a:srgbClr val="FF0000"/>
                </a:solidFill>
              </a:rPr>
              <a:t>НА ПРОГУЛКЕ</a:t>
            </a:r>
            <a:endParaRPr lang="zh-CN" altLang="en-US" sz="2800" b="1" i="1" smtClean="0">
              <a:solidFill>
                <a:srgbClr val="FF0000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pic>
        <p:nvPicPr>
          <p:cNvPr id="1946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2565400"/>
            <a:ext cx="1223962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0338" y="1677988"/>
            <a:ext cx="17430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3413" y="4005263"/>
            <a:ext cx="266382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3" name="Picture 4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2275" y="3817938"/>
            <a:ext cx="1619250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4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825" y="1962150"/>
            <a:ext cx="1968500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2000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zh-CN" sz="2800" b="1" i="1" smtClean="0">
                <a:solidFill>
                  <a:srgbClr val="FF0000"/>
                </a:solidFill>
              </a:rPr>
              <a:t>ЗАНИМАЕМСЯ</a:t>
            </a:r>
            <a:endParaRPr lang="zh-CN" altLang="en-US" sz="2800" b="1" i="1" smtClean="0">
              <a:solidFill>
                <a:srgbClr val="FF0000"/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pic>
        <p:nvPicPr>
          <p:cNvPr id="2048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2565400"/>
            <a:ext cx="1223962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1863" y="4173538"/>
            <a:ext cx="2389187" cy="17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13" y="4230688"/>
            <a:ext cx="2530475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7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2388" y="1916113"/>
            <a:ext cx="1828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2000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 i="1" smtClean="0">
                <a:solidFill>
                  <a:srgbClr val="FF0000"/>
                </a:solidFill>
              </a:rPr>
              <a:t>Средняя комбинированная группа </a:t>
            </a:r>
            <a:br>
              <a:rPr lang="ru-RU" altLang="ru-RU" sz="3200" b="1" i="1" smtClean="0">
                <a:solidFill>
                  <a:srgbClr val="FF0000"/>
                </a:solidFill>
              </a:rPr>
            </a:br>
            <a:r>
              <a:rPr lang="ru-RU" altLang="ru-RU" sz="3200" b="1" i="1" smtClean="0">
                <a:solidFill>
                  <a:srgbClr val="FF0000"/>
                </a:solidFill>
              </a:rPr>
              <a:t>«Ёлочка»</a:t>
            </a:r>
            <a:endParaRPr lang="zh-CN" altLang="en-US" sz="320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pic>
        <p:nvPicPr>
          <p:cNvPr id="3076" name="Picture 2" descr="C:\Users\Irina\Desktop\к визитке\IMG_20200916_100008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0500" y="1412875"/>
            <a:ext cx="6223000" cy="466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s://st.depositphotos.com/1526816/1404/v/950/depositphotos_14043958-stock-illustration-a-christmas-tre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365104"/>
            <a:ext cx="1292230" cy="17140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2000"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en-US" sz="2800" b="1" i="1" smtClean="0">
              <a:solidFill>
                <a:srgbClr val="FF0000"/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ln w="57150"/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ru-RU" altLang="zh-CN" dirty="0" smtClean="0"/>
              <a:t>                 </a:t>
            </a:r>
          </a:p>
          <a:p>
            <a:pPr marL="0" indent="0" eaLnBrk="1" hangingPunct="1">
              <a:buFontTx/>
              <a:buNone/>
              <a:defRPr/>
            </a:pPr>
            <a:endParaRPr lang="ru-RU" altLang="zh-CN" dirty="0"/>
          </a:p>
          <a:p>
            <a:pPr eaLnBrk="1" hangingPunct="1">
              <a:defRPr/>
            </a:pPr>
            <a:r>
              <a:rPr lang="ru-RU" altLang="zh-CN" dirty="0" smtClean="0"/>
              <a:t>                 </a:t>
            </a:r>
            <a:r>
              <a:rPr lang="ru-RU" altLang="zh-CN" sz="5400" dirty="0" smtClean="0">
                <a:solidFill>
                  <a:srgbClr val="FF0000"/>
                </a:solidFill>
              </a:rPr>
              <a:t>СПАСИБО </a:t>
            </a:r>
          </a:p>
          <a:p>
            <a:pPr marL="0" indent="0" eaLnBrk="1" hangingPunct="1">
              <a:buFontTx/>
              <a:buNone/>
              <a:defRPr/>
            </a:pPr>
            <a:r>
              <a:rPr lang="ru-RU" altLang="zh-CN" sz="5400" dirty="0">
                <a:solidFill>
                  <a:srgbClr val="FF0000"/>
                </a:solidFill>
              </a:rPr>
              <a:t> </a:t>
            </a:r>
            <a:r>
              <a:rPr lang="ru-RU" altLang="zh-CN" sz="5400" dirty="0" smtClean="0">
                <a:solidFill>
                  <a:srgbClr val="FF0000"/>
                </a:solidFill>
              </a:rPr>
              <a:t>     ЗА ВНИМАНИЕ!</a:t>
            </a:r>
            <a:endParaRPr lang="zh-CN" altLang="en-US" sz="5400" dirty="0" smtClean="0">
              <a:solidFill>
                <a:srgbClr val="FF0000"/>
              </a:solidFill>
            </a:endParaRPr>
          </a:p>
        </p:txBody>
      </p:sp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2565400"/>
            <a:ext cx="1223962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2000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zh-CN" sz="3600" b="1" i="1" smtClean="0">
                <a:solidFill>
                  <a:srgbClr val="FF0000"/>
                </a:solidFill>
              </a:rPr>
              <a:t>В нашей группе 8 девочек и 9 мальчиков</a:t>
            </a:r>
            <a:endParaRPr lang="zh-CN" altLang="en-US" sz="3600" b="1" i="1" smtClean="0">
              <a:solidFill>
                <a:srgbClr val="FF00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4356100"/>
            <a:ext cx="1125537" cy="149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4625" y="1627188"/>
            <a:ext cx="5935663" cy="445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2000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zh-CN" sz="2800" b="1" i="1" smtClean="0">
                <a:solidFill>
                  <a:srgbClr val="FF0000"/>
                </a:solidFill>
              </a:rPr>
              <a:t>В нашей группе работают</a:t>
            </a:r>
            <a:br>
              <a:rPr lang="ru-RU" altLang="zh-CN" sz="2800" b="1" i="1" smtClean="0">
                <a:solidFill>
                  <a:srgbClr val="FF0000"/>
                </a:solidFill>
              </a:rPr>
            </a:br>
            <a:r>
              <a:rPr lang="ru-RU" altLang="zh-CN" sz="2800" b="1" i="1" smtClean="0">
                <a:solidFill>
                  <a:srgbClr val="FF0000"/>
                </a:solidFill>
              </a:rPr>
              <a:t>Воспитатель: Лебедева Жанна Викторовна</a:t>
            </a:r>
            <a:endParaRPr lang="zh-CN" altLang="en-US" sz="2800" b="1" i="1" smtClean="0">
              <a:solidFill>
                <a:srgbClr val="FF00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773238"/>
            <a:ext cx="7859712" cy="4352925"/>
          </a:xfrm>
        </p:spPr>
        <p:txBody>
          <a:bodyPr/>
          <a:lstStyle/>
          <a:p>
            <a:pPr eaLnBrk="1" hangingPunct="1"/>
            <a:endParaRPr lang="zh-CN" altLang="en-US" sz="2400" smtClean="0"/>
          </a:p>
        </p:txBody>
      </p:sp>
      <p:pic>
        <p:nvPicPr>
          <p:cNvPr id="5" name="Рисунок 4" descr="F:\IMG_20160526_184616317.jpg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95737" y="1772816"/>
            <a:ext cx="4104456" cy="4680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3429000"/>
            <a:ext cx="1281113" cy="169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2000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zh-CN" sz="3200" b="1" i="1" smtClean="0">
                <a:solidFill>
                  <a:srgbClr val="FF0000"/>
                </a:solidFill>
              </a:rPr>
              <a:t>Логопед - дефектолок</a:t>
            </a:r>
            <a:br>
              <a:rPr lang="ru-RU" altLang="zh-CN" sz="3200" b="1" i="1" smtClean="0">
                <a:solidFill>
                  <a:srgbClr val="FF0000"/>
                </a:solidFill>
              </a:rPr>
            </a:br>
            <a:r>
              <a:rPr lang="ru-RU" altLang="zh-CN" sz="3200" b="1" i="1" smtClean="0">
                <a:solidFill>
                  <a:srgbClr val="FF0000"/>
                </a:solidFill>
              </a:rPr>
              <a:t>Сайко Ольга Викторовнв</a:t>
            </a:r>
            <a:endParaRPr lang="zh-CN" altLang="en-US" sz="3200" b="1" i="1" smtClean="0">
              <a:solidFill>
                <a:srgbClr val="FF0000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3141663"/>
            <a:ext cx="1312862" cy="173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113" y="1747838"/>
            <a:ext cx="3313112" cy="441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2000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zh-CN" sz="2800" b="1" i="1" smtClean="0">
                <a:solidFill>
                  <a:srgbClr val="FF0000"/>
                </a:solidFill>
              </a:rPr>
              <a:t>Младший помощник воспитателя</a:t>
            </a:r>
            <a:br>
              <a:rPr lang="ru-RU" altLang="zh-CN" sz="2800" b="1" i="1" smtClean="0">
                <a:solidFill>
                  <a:srgbClr val="FF0000"/>
                </a:solidFill>
              </a:rPr>
            </a:br>
            <a:r>
              <a:rPr lang="ru-RU" altLang="zh-CN" sz="2800" b="1" i="1" smtClean="0">
                <a:solidFill>
                  <a:srgbClr val="FF0000"/>
                </a:solidFill>
              </a:rPr>
              <a:t> Литовий Анастасия Сергеевна</a:t>
            </a:r>
            <a:endParaRPr lang="zh-CN" altLang="en-US" sz="2800" b="1" i="1" smtClean="0">
              <a:solidFill>
                <a:srgbClr val="FF0000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pic>
        <p:nvPicPr>
          <p:cNvPr id="4" name="Рисунок 3" descr="F:\IMG-20200921-WA0029.jpg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51720" y="1556792"/>
            <a:ext cx="4752527" cy="4320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625" y="3068638"/>
            <a:ext cx="1368425" cy="182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музыка к визитке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2000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zh-CN" sz="2800" b="1" i="1" smtClean="0">
                <a:solidFill>
                  <a:srgbClr val="FF0000"/>
                </a:solidFill>
              </a:rPr>
              <a:t/>
            </a:r>
            <a:br>
              <a:rPr lang="ru-RU" altLang="zh-CN" sz="2800" b="1" i="1" smtClean="0">
                <a:solidFill>
                  <a:srgbClr val="FF0000"/>
                </a:solidFill>
              </a:rPr>
            </a:br>
            <a:r>
              <a:rPr lang="ru-RU" altLang="zh-CN" sz="2800" b="1" i="1" smtClean="0">
                <a:solidFill>
                  <a:srgbClr val="FF0000"/>
                </a:solidFill>
              </a:rPr>
              <a:t>Здесь ведем приём детей</a:t>
            </a:r>
            <a:endParaRPr lang="zh-CN" altLang="en-US" sz="2800" b="1" i="1" smtClean="0">
              <a:solidFill>
                <a:srgbClr val="FF0000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475" y="4221163"/>
            <a:ext cx="1028700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538" y="2717800"/>
            <a:ext cx="4392612" cy="329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425" y="1719263"/>
            <a:ext cx="3479800" cy="261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2000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zh-CN" sz="2800" b="1" i="1" smtClean="0">
                <a:solidFill>
                  <a:srgbClr val="FF0000"/>
                </a:solidFill>
              </a:rPr>
              <a:t>УГОЛОК </a:t>
            </a:r>
            <a:br>
              <a:rPr lang="ru-RU" altLang="zh-CN" sz="2800" b="1" i="1" smtClean="0">
                <a:solidFill>
                  <a:srgbClr val="FF0000"/>
                </a:solidFill>
              </a:rPr>
            </a:br>
            <a:r>
              <a:rPr lang="ru-RU" altLang="zh-CN" sz="2800" b="1" i="1" smtClean="0">
                <a:solidFill>
                  <a:srgbClr val="FF0000"/>
                </a:solidFill>
              </a:rPr>
              <a:t>ПАТРИОТИЧЕСКОГО ВОСПИТАНИЯ</a:t>
            </a:r>
            <a:endParaRPr lang="zh-CN" altLang="en-US" sz="2800" b="1" i="1" smtClean="0">
              <a:solidFill>
                <a:srgbClr val="FF0000"/>
              </a:solidFill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713" y="3213100"/>
            <a:ext cx="1425575" cy="189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4438" y="1668463"/>
            <a:ext cx="4319587" cy="438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2000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zh-CN" sz="2800" b="1" i="1" smtClean="0">
                <a:solidFill>
                  <a:srgbClr val="FF0000"/>
                </a:solidFill>
              </a:rPr>
              <a:t>КРАЕВЕДЧЕСКИЙ УГОЛОК</a:t>
            </a:r>
            <a:endParaRPr lang="zh-CN" altLang="en-US" sz="2800" b="1" i="1" smtClean="0">
              <a:solidFill>
                <a:srgbClr val="FF0000"/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pic>
        <p:nvPicPr>
          <p:cNvPr id="1024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3141663"/>
            <a:ext cx="1098550" cy="146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975" y="1535113"/>
            <a:ext cx="5545138" cy="393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2000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PMingLiU"/>
        <a:cs typeface=""/>
      </a:majorFont>
      <a:minorFont>
        <a:latin typeface="Arial"/>
        <a:ea typeface="PMingLiU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PMingLiU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619</TotalTime>
  <Words>87</Words>
  <Application>Microsoft Office PowerPoint</Application>
  <PresentationFormat>Экран (4:3)</PresentationFormat>
  <Paragraphs>48</Paragraphs>
  <Slides>20</Slides>
  <Notes>20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Arial</vt:lpstr>
      <vt:lpstr>PMingLiU</vt:lpstr>
      <vt:lpstr>預設簡報設計</vt:lpstr>
      <vt:lpstr>Презентация PowerPoint</vt:lpstr>
      <vt:lpstr>Средняя комбинированная группа  «Ёлочка»</vt:lpstr>
      <vt:lpstr>В нашей группе 8 девочек и 9 мальчиков</vt:lpstr>
      <vt:lpstr>В нашей группе работают Воспитатель: Лебедева Жанна Викторовна</vt:lpstr>
      <vt:lpstr>Логопед - дефектолок Сайко Ольга Викторовнв</vt:lpstr>
      <vt:lpstr>Младший помощник воспитателя  Литовий Анастасия Сергеевна</vt:lpstr>
      <vt:lpstr> Здесь ведем приём детей</vt:lpstr>
      <vt:lpstr>УГОЛОК  ПАТРИОТИЧЕСКОГО ВОСПИТАНИЯ</vt:lpstr>
      <vt:lpstr>КРАЕВЕДЧЕСКИЙ УГОЛОК</vt:lpstr>
      <vt:lpstr>УГОЛОК ПРИРОДЫ</vt:lpstr>
      <vt:lpstr>УГОЛОК ПДД</vt:lpstr>
      <vt:lpstr>УГОЛОК  ДЕКОРАТИВНО – ПРИКЛАДНОГО  ТВОРЧЕСТВА</vt:lpstr>
      <vt:lpstr>УГОЛОК  ПОЗНАВАТЕЛЬНО – ИССЛЕДОВАТЕЛЬСКОЙ ДЕЯТЕЛЬНОСТИ</vt:lpstr>
      <vt:lpstr>УГОЛОК  СЕНСОРНОГО РАЗВИТИЯ и РАЗВИТИЯ МЕЛКОЙ МОТОРИКИ</vt:lpstr>
      <vt:lpstr>УГОЛОК  ТЕАТРАЛИЗОВАННОЙ ДЕЯТЕЛЬНОСТИ</vt:lpstr>
      <vt:lpstr>ИГРОВЫЕ ЗОНЫ</vt:lpstr>
      <vt:lpstr>МЫ ИГРАЕМ и УЧАВСТВУЕМ  В КОНКУРСАХ</vt:lpstr>
      <vt:lpstr>НА ПРОГУЛКЕ</vt:lpstr>
      <vt:lpstr>ЗАНИМАЕМСЯ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LEremickaya</dc:creator>
  <cp:lastModifiedBy>Макшанов Евгений Сергеевич</cp:lastModifiedBy>
  <cp:revision>35</cp:revision>
  <dcterms:created xsi:type="dcterms:W3CDTF">2009-03-18T10:11:32Z</dcterms:created>
  <dcterms:modified xsi:type="dcterms:W3CDTF">2021-08-30T00:08:36Z</dcterms:modified>
</cp:coreProperties>
</file>